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73" r:id="rId8"/>
    <p:sldId id="263" r:id="rId9"/>
    <p:sldId id="264" r:id="rId10"/>
    <p:sldId id="265" r:id="rId11"/>
    <p:sldId id="266" r:id="rId12"/>
    <p:sldId id="267" r:id="rId13"/>
    <p:sldId id="276" r:id="rId14"/>
    <p:sldId id="269" r:id="rId15"/>
    <p:sldId id="274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A5A5A5"/>
    <a:srgbClr val="C2C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>
      <p:cViewPr>
        <p:scale>
          <a:sx n="80" d="100"/>
          <a:sy n="80" d="100"/>
        </p:scale>
        <p:origin x="-1086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DE035-9B9A-4C17-B6ED-B18853055C76}" type="datetimeFigureOut">
              <a:rPr lang="lt-LT" smtClean="0"/>
              <a:pPr/>
              <a:t>2017.01.17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9A8F5-810F-4FE7-AA63-D7A41D623FCA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56306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9A8F5-810F-4FE7-AA63-D7A41D623FCA}" type="slidenum">
              <a:rPr lang="lt-LT" smtClean="0"/>
              <a:pPr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00716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AB7FB-9373-4476-B803-24B240295238}" type="datetimeFigureOut">
              <a:rPr lang="lt-LT" smtClean="0"/>
              <a:pPr/>
              <a:t>2017.01.17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E1B0-EDD7-461D-A81B-50F1D647F761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6955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AB7FB-9373-4476-B803-24B240295238}" type="datetimeFigureOut">
              <a:rPr lang="lt-LT" smtClean="0"/>
              <a:pPr/>
              <a:t>2017.01.17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E1B0-EDD7-461D-A81B-50F1D647F761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90819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AB7FB-9373-4476-B803-24B240295238}" type="datetimeFigureOut">
              <a:rPr lang="lt-LT" smtClean="0"/>
              <a:pPr/>
              <a:t>2017.01.17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E1B0-EDD7-461D-A81B-50F1D647F761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8340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1"/>
            <a:ext cx="8136904" cy="4133056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AB7FB-9373-4476-B803-24B240295238}" type="datetimeFigureOut">
              <a:rPr lang="lt-LT" smtClean="0"/>
              <a:pPr/>
              <a:t>2017.01.17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E1B0-EDD7-461D-A81B-50F1D647F761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2051" name="Picture 3" descr="C:\Users\User\Desktop\Prezentacija_SR\Juosta_apatine_3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0027"/>
            <a:ext cx="9144000" cy="81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indent="-457200" algn="r">
              <a:defRPr sz="4000" b="1" spc="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742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AB7FB-9373-4476-B803-24B240295238}" type="datetimeFigureOut">
              <a:rPr lang="lt-LT" smtClean="0"/>
              <a:pPr/>
              <a:t>2017.01.17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E1B0-EDD7-461D-A81B-50F1D647F761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2401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AB7FB-9373-4476-B803-24B240295238}" type="datetimeFigureOut">
              <a:rPr lang="lt-LT" smtClean="0"/>
              <a:pPr/>
              <a:t>2017.01.17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E1B0-EDD7-461D-A81B-50F1D647F761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1586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AB7FB-9373-4476-B803-24B240295238}" type="datetimeFigureOut">
              <a:rPr lang="lt-LT" smtClean="0"/>
              <a:pPr/>
              <a:t>2017.01.17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E1B0-EDD7-461D-A81B-50F1D647F761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5827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AB7FB-9373-4476-B803-24B240295238}" type="datetimeFigureOut">
              <a:rPr lang="lt-LT" smtClean="0"/>
              <a:pPr/>
              <a:t>2017.01.17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E1B0-EDD7-461D-A81B-50F1D647F761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884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AB7FB-9373-4476-B803-24B240295238}" type="datetimeFigureOut">
              <a:rPr lang="lt-LT" smtClean="0"/>
              <a:pPr/>
              <a:t>2017.01.17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E1B0-EDD7-461D-A81B-50F1D647F761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6105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AB7FB-9373-4476-B803-24B240295238}" type="datetimeFigureOut">
              <a:rPr lang="lt-LT" smtClean="0"/>
              <a:pPr/>
              <a:t>2017.01.17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E1B0-EDD7-461D-A81B-50F1D647F761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506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AB7FB-9373-4476-B803-24B240295238}" type="datetimeFigureOut">
              <a:rPr lang="lt-LT" smtClean="0"/>
              <a:pPr/>
              <a:t>2017.01.17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BE1B0-EDD7-461D-A81B-50F1D647F761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1267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AB7FB-9373-4476-B803-24B240295238}" type="datetimeFigureOut">
              <a:rPr lang="lt-LT" smtClean="0"/>
              <a:pPr/>
              <a:t>2017.01.17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BE1B0-EDD7-461D-A81B-50F1D647F761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6378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7.jpeg"/><Relationship Id="rId7" Type="http://schemas.openxmlformats.org/officeDocument/2006/relationships/image" Target="../media/image50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10" Type="http://schemas.openxmlformats.org/officeDocument/2006/relationships/image" Target="../media/image63.jpeg"/><Relationship Id="rId4" Type="http://schemas.openxmlformats.org/officeDocument/2006/relationships/image" Target="../media/image59.jpeg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8" name="Picture 4" descr="C:\Users\User\Desktop\Prezentacija_SR\Pirma_Skaidre_Red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"/>
            <a:ext cx="9180512" cy="691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Prezentacija_SR\Logo_baltas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873" y="980728"/>
            <a:ext cx="3586255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4"/>
          <p:cNvSpPr txBox="1">
            <a:spLocks/>
          </p:cNvSpPr>
          <p:nvPr/>
        </p:nvSpPr>
        <p:spPr>
          <a:xfrm>
            <a:off x="1371600" y="5589240"/>
            <a:ext cx="6400800" cy="910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sz="2000" dirty="0">
              <a:solidFill>
                <a:schemeClr val="bg1"/>
              </a:solidFill>
            </a:endParaRPr>
          </a:p>
          <a:p>
            <a:r>
              <a:rPr lang="lt-LT" sz="2400" dirty="0" smtClean="0">
                <a:solidFill>
                  <a:schemeClr val="bg1"/>
                </a:solidFill>
              </a:rPr>
              <a:t>www.spartireklama.lt</a:t>
            </a:r>
            <a:endParaRPr lang="lt-L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3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:\Users\User\Desktop\Prezentacija_SR\Vitrinos\Iskabos_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791" y="1412776"/>
            <a:ext cx="2990224" cy="199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User\Desktop\Prezentacija_SR\Vitrinos\Iskabos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9398"/>
            <a:ext cx="2985462" cy="199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User\Desktop\Prezentacija_SR\Vitrinos\Iskabos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7" y="3502199"/>
            <a:ext cx="2990223" cy="199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User\Desktop\Prezentacija_SR\Vitrinos\Iskabos_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100" y="3507104"/>
            <a:ext cx="2982865" cy="198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Prezentacija_SR\Vitrinos\Iskabos_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100" y="1421129"/>
            <a:ext cx="2982865" cy="198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Prezentacija_SR\Vitrinos\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985" y="3505373"/>
            <a:ext cx="2985462" cy="199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TŪRINĖ REKLAMA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5714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User\Desktop\Prezentacija_SR\Vitrinos\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527" y="3521096"/>
            <a:ext cx="2990223" cy="199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Sparti_Reklama_brand\Prezentacija_SR\Darbai\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9"/>
          <a:stretch/>
        </p:blipFill>
        <p:spPr bwMode="auto">
          <a:xfrm>
            <a:off x="2026" y="1412776"/>
            <a:ext cx="2976152" cy="201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Sparti_Reklama_brand\DARBAI_SR_nuotraukos\A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6" b="4399"/>
          <a:stretch/>
        </p:blipFill>
        <p:spPr bwMode="auto">
          <a:xfrm>
            <a:off x="3071527" y="1412776"/>
            <a:ext cx="2985462" cy="201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Sparti_Reklama_brand\DARBAI_SR_nuotraukos\vaga isk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36" r="8163" b="25000"/>
          <a:stretch/>
        </p:blipFill>
        <p:spPr bwMode="auto">
          <a:xfrm>
            <a:off x="6164515" y="3521096"/>
            <a:ext cx="2985461" cy="201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Sparti_Reklama_brand\DARBAI_SR_nuotraukos\credid-night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" r="6549" b="21975"/>
          <a:stretch/>
        </p:blipFill>
        <p:spPr bwMode="auto">
          <a:xfrm>
            <a:off x="-2629" y="3521096"/>
            <a:ext cx="2985462" cy="201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Tonybe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118" y="1412776"/>
            <a:ext cx="2998882" cy="200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ŠVIESDĖŽĖS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79763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AUTOMOBILIAI</a:t>
            </a:r>
            <a:endParaRPr lang="lt-LT" dirty="0"/>
          </a:p>
        </p:txBody>
      </p:sp>
      <p:sp>
        <p:nvSpPr>
          <p:cNvPr id="15" name="Rectangle 14"/>
          <p:cNvSpPr/>
          <p:nvPr/>
        </p:nvSpPr>
        <p:spPr>
          <a:xfrm>
            <a:off x="3851920" y="1052736"/>
            <a:ext cx="48245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</a:rPr>
              <a:t>Lengvieji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</a:rPr>
              <a:t>komerciniai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</a:rPr>
              <a:t>mikroautobusai</a:t>
            </a:r>
            <a:endParaRPr lang="lt-LT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Picture 4" descr="C:\Users\User\Desktop\Ikonos\Automobiliai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3" y="3501240"/>
            <a:ext cx="3240013" cy="216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User\Desktop\Sparti_Reklama_brand\Prezentacija_SR\Darbai\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76805"/>
            <a:ext cx="3168352" cy="21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User\Desktop\Sparti_Reklama_brand\Prezentacija_SR\Darbai\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9273"/>
            <a:ext cx="3039495" cy="202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User\Desktop\Prezentacija_SR\Vitrinos\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436" y="3719692"/>
            <a:ext cx="2588299" cy="172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Sparti_Reklama_brand\DARBAI_SR_nuotraukos\1_Darbai_prezentacijai\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29339"/>
            <a:ext cx="3347864" cy="223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ca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1585622"/>
            <a:ext cx="3168352" cy="211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08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Prezentacija_SR\Automobiliai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744" y="1340768"/>
            <a:ext cx="37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Prezentacija_SR\Automobiliai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1008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AUTOMOBILIAI</a:t>
            </a:r>
            <a:endParaRPr lang="lt-LT" dirty="0"/>
          </a:p>
        </p:txBody>
      </p:sp>
      <p:sp>
        <p:nvSpPr>
          <p:cNvPr id="6" name="Rectangle 5"/>
          <p:cNvSpPr/>
          <p:nvPr/>
        </p:nvSpPr>
        <p:spPr>
          <a:xfrm>
            <a:off x="4716016" y="1052736"/>
            <a:ext cx="39604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Vie</a:t>
            </a:r>
            <a:r>
              <a:rPr lang="lt-LT" sz="2000" b="1" dirty="0" smtClean="0">
                <a:solidFill>
                  <a:schemeClr val="bg1">
                    <a:lumMod val="50000"/>
                  </a:schemeClr>
                </a:solidFill>
              </a:rPr>
              <a:t>šasis transprotas, k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</a:rPr>
              <a:t>rovininiai</a:t>
            </a:r>
            <a:endParaRPr lang="lt-LT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2" descr="C:\Users\User\Desktop\Ikonos\Automobiliai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240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Sparti_Reklama_brand\DARBAI_SR_nuotraukos\1_Darbai_prezentacijai\3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41" r="12079"/>
          <a:stretch/>
        </p:blipFill>
        <p:spPr bwMode="auto">
          <a:xfrm>
            <a:off x="348500" y="1611694"/>
            <a:ext cx="2218009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Sparti_Reklama_brand\DARBAI_SR_nuotraukos\1_Darbai_prezentacijai\3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00" y="3609240"/>
            <a:ext cx="32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Sparti_Reklama_brand\DARBAI_SR_nuotraukos\1_Darbai_prezentacijai\3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73256"/>
            <a:ext cx="32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3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404664"/>
            <a:ext cx="4860032" cy="936104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DIZAINO DARBAI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70000"/>
              <a:buBlip>
                <a:blip r:embed="rId2"/>
              </a:buBlip>
            </a:pPr>
            <a:r>
              <a:rPr lang="lt-LT" sz="2200" dirty="0">
                <a:ea typeface="Times New Roman" pitchFamily="18" charset="0"/>
                <a:cs typeface="Arial" pitchFamily="34" charset="0"/>
              </a:rPr>
              <a:t> Maketavimo ir dizaino darbai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70000"/>
              <a:buBlip>
                <a:blip r:embed="rId2"/>
              </a:buBlip>
            </a:pPr>
            <a:r>
              <a:rPr lang="lt-LT" sz="2200" dirty="0">
                <a:ea typeface="Times New Roman" pitchFamily="18" charset="0"/>
                <a:cs typeface="Arial" pitchFamily="34" charset="0"/>
              </a:rPr>
              <a:t> Firminio stiliaus sukūrimas – nuo logotipo iki brandbook’o</a:t>
            </a:r>
          </a:p>
        </p:txBody>
      </p:sp>
      <p:pic>
        <p:nvPicPr>
          <p:cNvPr id="6146" name="Picture 2" descr="C:\Users\User\Desktop\Ikonos\Paslaugos\Firminio_Stiliaus_kurim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685" y="2852936"/>
            <a:ext cx="276923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Ikonos\Paslaugos\Logotipu_kurim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85" y="3069200"/>
            <a:ext cx="237362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Ikonos\Paslaugos\Maketavimas_dizainas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074" y="3161590"/>
            <a:ext cx="2232248" cy="203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0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04664"/>
            <a:ext cx="5076056" cy="936104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KITOS PASLAUGOS</a:t>
            </a:r>
            <a:endParaRPr lang="lt-LT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9552" y="1600201"/>
            <a:ext cx="8136904" cy="4133056"/>
          </a:xfrm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70000"/>
              <a:buBlip>
                <a:blip r:embed="rId2"/>
              </a:buBlip>
            </a:pPr>
            <a:r>
              <a:rPr lang="lt-LT" sz="2200" dirty="0" smtClean="0">
                <a:ea typeface="Times New Roman" pitchFamily="18" charset="0"/>
                <a:cs typeface="Arial" pitchFamily="34" charset="0"/>
              </a:rPr>
              <a:t>Antspaudų </a:t>
            </a:r>
            <a:r>
              <a:rPr lang="lt-LT" sz="2200" dirty="0">
                <a:ea typeface="Times New Roman" pitchFamily="18" charset="0"/>
                <a:cs typeface="Arial" pitchFamily="34" charset="0"/>
              </a:rPr>
              <a:t>gamyba (per </a:t>
            </a:r>
            <a:r>
              <a:rPr lang="en-US" sz="2200" dirty="0">
                <a:ea typeface="Times New Roman" pitchFamily="18" charset="0"/>
                <a:cs typeface="Arial" pitchFamily="34" charset="0"/>
              </a:rPr>
              <a:t>1</a:t>
            </a:r>
            <a:r>
              <a:rPr lang="lt-LT" sz="2200" dirty="0">
                <a:ea typeface="Times New Roman" pitchFamily="18" charset="0"/>
                <a:cs typeface="Arial" pitchFamily="34" charset="0"/>
              </a:rPr>
              <a:t> val</a:t>
            </a:r>
            <a:r>
              <a:rPr lang="lt-LT" sz="2200" dirty="0" smtClean="0">
                <a:ea typeface="Times New Roman" pitchFamily="18" charset="0"/>
                <a:cs typeface="Arial" pitchFamily="34" charset="0"/>
              </a:rPr>
              <a:t>.) ir viskas ko reikia įmonės įvaizdžiui</a:t>
            </a:r>
            <a:endParaRPr lang="lt-LT" sz="2200" dirty="0"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Pct val="70000"/>
              <a:buBlip>
                <a:blip r:embed="rId2"/>
              </a:buBlip>
            </a:pPr>
            <a:r>
              <a:rPr lang="lt-LT" sz="2200" dirty="0" smtClean="0">
                <a:ea typeface="Times New Roman" pitchFamily="18" charset="0"/>
                <a:cs typeface="Arial" pitchFamily="34" charset="0"/>
              </a:rPr>
              <a:t>Graviravimas </a:t>
            </a:r>
            <a:r>
              <a:rPr lang="lt-LT" sz="2200" dirty="0">
                <a:ea typeface="Times New Roman" pitchFamily="18" charset="0"/>
                <a:cs typeface="Arial" pitchFamily="34" charset="0"/>
              </a:rPr>
              <a:t>ir pjovimas lazeriu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70000"/>
              <a:buBlip>
                <a:blip r:embed="rId2"/>
              </a:buBlip>
            </a:pPr>
            <a:r>
              <a:rPr lang="lt-LT" sz="2200" dirty="0" smtClean="0">
                <a:ea typeface="Times New Roman" pitchFamily="18" charset="0"/>
                <a:cs typeface="Arial" pitchFamily="34" charset="0"/>
              </a:rPr>
              <a:t>Verslo </a:t>
            </a:r>
            <a:r>
              <a:rPr lang="lt-LT" sz="2200" dirty="0">
                <a:ea typeface="Times New Roman" pitchFamily="18" charset="0"/>
                <a:cs typeface="Arial" pitchFamily="34" charset="0"/>
              </a:rPr>
              <a:t>dovanos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70000"/>
              <a:buBlip>
                <a:blip r:embed="rId2"/>
              </a:buBlip>
            </a:pPr>
            <a:r>
              <a:rPr lang="lt-LT" sz="2200" dirty="0" smtClean="0">
                <a:ea typeface="Times New Roman" pitchFamily="18" charset="0"/>
                <a:cs typeface="Arial" pitchFamily="34" charset="0"/>
              </a:rPr>
              <a:t>Montavimas</a:t>
            </a:r>
            <a:r>
              <a:rPr lang="lt-LT" sz="2200" dirty="0">
                <a:ea typeface="Times New Roman" pitchFamily="18" charset="0"/>
                <a:cs typeface="Arial" pitchFamily="34" charset="0"/>
              </a:rPr>
              <a:t>, demontavimas, rekonstravimas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70000"/>
              <a:buBlip>
                <a:blip r:embed="rId2"/>
              </a:buBlip>
            </a:pPr>
            <a:endParaRPr lang="lt-LT" sz="2200" dirty="0"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7170" name="Picture 2" descr="C:\Users\User\Desktop\Ikonos\Kita\Antspaudai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3645024"/>
            <a:ext cx="201599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Ikonos\Verslo_dovanos_bag_tusinuka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252" y="3645024"/>
            <a:ext cx="201661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Ikonos\Graviravima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992" y="3710036"/>
            <a:ext cx="1944000" cy="17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Ikonos\Paslaugos\Klijavimo_montavimo_Darba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428" y="3710036"/>
            <a:ext cx="1895036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40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04664"/>
            <a:ext cx="4427984" cy="936104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MŪSŲ KLIENTAI</a:t>
            </a:r>
            <a:endParaRPr lang="lt-LT" dirty="0"/>
          </a:p>
        </p:txBody>
      </p:sp>
      <p:pic>
        <p:nvPicPr>
          <p:cNvPr id="1026" name="Picture 2" descr="C:\Users\User\Desktop\Sparti_Reklama_brand\Prezentacija_SR\LOGO_ki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700808"/>
            <a:ext cx="8640000" cy="381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25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844824"/>
            <a:ext cx="8229600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4800" spc="100" dirty="0" smtClean="0"/>
              <a:t>TIK DIRBDAMI KARTU PASIEKSIME EFEKTYVIŲ REZULTATŲ</a:t>
            </a:r>
            <a:endParaRPr lang="lt-LT" sz="4800" spc="100" dirty="0"/>
          </a:p>
        </p:txBody>
      </p:sp>
    </p:spTree>
    <p:extLst>
      <p:ext uri="{BB962C8B-B14F-4D97-AF65-F5344CB8AC3E}">
        <p14:creationId xmlns:p14="http://schemas.microsoft.com/office/powerpoint/2010/main" val="363815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User\Desktop\Prezentacija_SR\Pirma_Skaidre_Red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"/>
            <a:ext cx="9180512" cy="691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User\Desktop\Prezentacija_SR\Logo_baltas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028" y="612006"/>
            <a:ext cx="3263431" cy="245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93303" y="3645024"/>
            <a:ext cx="7920880" cy="2808312"/>
          </a:xfrm>
        </p:spPr>
        <p:txBody>
          <a:bodyPr>
            <a:normAutofit/>
          </a:bodyPr>
          <a:lstStyle/>
          <a:p>
            <a:pPr algn="l"/>
            <a:r>
              <a:rPr lang="lt-LT" sz="2200" dirty="0" smtClean="0">
                <a:solidFill>
                  <a:schemeClr val="bg1"/>
                </a:solidFill>
              </a:rPr>
              <a:t>DAUGIAU APIE MUS: 	</a:t>
            </a:r>
            <a:r>
              <a:rPr lang="lt-LT" sz="2200" dirty="0" err="1" smtClean="0">
                <a:solidFill>
                  <a:schemeClr val="bg1"/>
                </a:solidFill>
              </a:rPr>
              <a:t>www.spartireklama.lt</a:t>
            </a:r>
            <a:endParaRPr lang="lt-LT" sz="2200" dirty="0" smtClean="0">
              <a:solidFill>
                <a:schemeClr val="bg1"/>
              </a:solidFill>
            </a:endParaRPr>
          </a:p>
          <a:p>
            <a:pPr algn="l"/>
            <a:endParaRPr lang="lt-LT" sz="2200" dirty="0" smtClean="0">
              <a:solidFill>
                <a:schemeClr val="bg1"/>
              </a:solidFill>
            </a:endParaRPr>
          </a:p>
          <a:p>
            <a:pPr algn="r"/>
            <a:r>
              <a:rPr lang="lt-LT" sz="2200" dirty="0" smtClean="0">
                <a:solidFill>
                  <a:schemeClr val="bg1"/>
                </a:solidFill>
              </a:rPr>
              <a:t>SUSISIEKITE:</a:t>
            </a:r>
          </a:p>
          <a:p>
            <a:pPr algn="r"/>
            <a:r>
              <a:rPr lang="en-US" sz="2200" dirty="0" smtClean="0">
                <a:solidFill>
                  <a:schemeClr val="bg1"/>
                </a:solidFill>
              </a:rPr>
              <a:t>rasa</a:t>
            </a:r>
            <a:r>
              <a:rPr lang="lt-LT" sz="2200" dirty="0" smtClean="0">
                <a:solidFill>
                  <a:schemeClr val="bg1"/>
                </a:solidFill>
              </a:rPr>
              <a:t>@spartireklama.lt  </a:t>
            </a:r>
            <a:r>
              <a:rPr lang="lt-LT" sz="2200" dirty="0" smtClean="0">
                <a:solidFill>
                  <a:schemeClr val="bg1"/>
                </a:solidFill>
              </a:rPr>
              <a:t>I  Tel. </a:t>
            </a:r>
            <a:r>
              <a:rPr lang="en-US" sz="2200" dirty="0" smtClean="0">
                <a:solidFill>
                  <a:schemeClr val="bg1"/>
                </a:solidFill>
              </a:rPr>
              <a:t>+</a:t>
            </a:r>
            <a:r>
              <a:rPr lang="en-US" sz="2200" smtClean="0">
                <a:solidFill>
                  <a:schemeClr val="bg1"/>
                </a:solidFill>
              </a:rPr>
              <a:t>370 </a:t>
            </a:r>
            <a:r>
              <a:rPr lang="en-US" sz="2200" smtClean="0">
                <a:solidFill>
                  <a:schemeClr val="bg1"/>
                </a:solidFill>
              </a:rPr>
              <a:t>674 43396</a:t>
            </a:r>
          </a:p>
          <a:p>
            <a:pPr algn="r"/>
            <a:r>
              <a:rPr lang="lt-LT" sz="2200" dirty="0" smtClean="0">
                <a:solidFill>
                  <a:schemeClr val="bg1"/>
                </a:solidFill>
              </a:rPr>
              <a:t>Žirmūnų </a:t>
            </a:r>
            <a:r>
              <a:rPr lang="lt-LT" sz="2200" dirty="0" smtClean="0">
                <a:solidFill>
                  <a:schemeClr val="bg1"/>
                </a:solidFill>
              </a:rPr>
              <a:t>g. 54B, Vilnius</a:t>
            </a:r>
            <a:endParaRPr lang="lt-LT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67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18002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NUO</a:t>
            </a:r>
            <a:r>
              <a:rPr lang="lt-LT" sz="4800" dirty="0" smtClean="0"/>
              <a:t> JŪSŲ NORO</a:t>
            </a:r>
            <a:br>
              <a:rPr lang="lt-LT" sz="4800" dirty="0" smtClean="0"/>
            </a:br>
            <a:r>
              <a:rPr lang="lt-LT" sz="4800" dirty="0" smtClean="0"/>
              <a:t>IKI EFEKTYVAUS </a:t>
            </a:r>
            <a:r>
              <a:rPr lang="en-US" sz="4800" dirty="0" smtClean="0"/>
              <a:t>R</a:t>
            </a:r>
            <a:r>
              <a:rPr lang="lt-LT" sz="4800" dirty="0" smtClean="0"/>
              <a:t>EZULTATO</a:t>
            </a:r>
            <a:endParaRPr lang="lt-LT" sz="4800" dirty="0"/>
          </a:p>
        </p:txBody>
      </p:sp>
    </p:spTree>
    <p:extLst>
      <p:ext uri="{BB962C8B-B14F-4D97-AF65-F5344CB8AC3E}">
        <p14:creationId xmlns:p14="http://schemas.microsoft.com/office/powerpoint/2010/main" val="39777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136904" cy="4133056"/>
          </a:xfrm>
        </p:spPr>
        <p:txBody>
          <a:bodyPr>
            <a:norm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70000"/>
              <a:buBlip>
                <a:blip r:embed="rId2"/>
              </a:buBlip>
            </a:pPr>
            <a:r>
              <a:rPr lang="lt-LT" sz="2200" b="1" dirty="0">
                <a:ea typeface="Times New Roman" pitchFamily="18" charset="0"/>
                <a:cs typeface="Arial" pitchFamily="34" charset="0"/>
              </a:rPr>
              <a:t>SPAUDOS DARBAI: </a:t>
            </a:r>
            <a:r>
              <a:rPr lang="lt-LT" sz="2200" dirty="0">
                <a:ea typeface="Times New Roman" pitchFamily="18" charset="0"/>
                <a:cs typeface="Arial" pitchFamily="34" charset="0"/>
              </a:rPr>
              <a:t>plataus formato ir skaitmeninė </a:t>
            </a:r>
            <a:r>
              <a:rPr lang="lt-LT" sz="2200" dirty="0" smtClean="0">
                <a:ea typeface="Times New Roman" pitchFamily="18" charset="0"/>
                <a:cs typeface="Arial" pitchFamily="34" charset="0"/>
              </a:rPr>
              <a:t>spauda</a:t>
            </a:r>
            <a:endParaRPr lang="lt-LT" sz="2200" dirty="0">
              <a:ea typeface="Times New Roman" pitchFamily="18" charset="0"/>
              <a:cs typeface="Arial" pitchFamily="34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70000"/>
              <a:buBlip>
                <a:blip r:embed="rId2"/>
              </a:buBlip>
            </a:pPr>
            <a:r>
              <a:rPr lang="lt-LT" sz="2200" b="1" dirty="0">
                <a:ea typeface="Times New Roman" pitchFamily="18" charset="0"/>
                <a:cs typeface="Arial" pitchFamily="34" charset="0"/>
              </a:rPr>
              <a:t>REKLAMOS GAMYBA: </a:t>
            </a:r>
            <a:r>
              <a:rPr lang="lt-LT" sz="2200" dirty="0">
                <a:ea typeface="Times New Roman" pitchFamily="18" charset="0"/>
                <a:cs typeface="Arial" pitchFamily="34" charset="0"/>
              </a:rPr>
              <a:t>reklaminės iškabos, reklama ant </a:t>
            </a:r>
            <a:r>
              <a:rPr lang="lt-LT" sz="2200" dirty="0" smtClean="0">
                <a:ea typeface="Times New Roman" pitchFamily="18" charset="0"/>
                <a:cs typeface="Arial" pitchFamily="34" charset="0"/>
              </a:rPr>
              <a:t>transporto</a:t>
            </a:r>
            <a:endParaRPr lang="lt-LT" sz="2200" dirty="0">
              <a:ea typeface="Times New Roman" pitchFamily="18" charset="0"/>
              <a:cs typeface="Arial" pitchFamily="34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70000"/>
              <a:buBlip>
                <a:blip r:embed="rId2"/>
              </a:buBlip>
            </a:pPr>
            <a:r>
              <a:rPr lang="lt-LT" sz="2200" b="1" dirty="0">
                <a:ea typeface="Times New Roman" pitchFamily="18" charset="0"/>
                <a:cs typeface="Arial" pitchFamily="34" charset="0"/>
              </a:rPr>
              <a:t>INTERJERO DETALĖS: </a:t>
            </a:r>
            <a:r>
              <a:rPr lang="lt-LT" sz="2200" dirty="0">
                <a:ea typeface="Times New Roman" pitchFamily="18" charset="0"/>
                <a:cs typeface="Arial" pitchFamily="34" charset="0"/>
              </a:rPr>
              <a:t>stiklo dekoravimas, </a:t>
            </a:r>
            <a:r>
              <a:rPr lang="en-US" sz="2200" dirty="0" err="1" smtClean="0">
                <a:ea typeface="Times New Roman" pitchFamily="18" charset="0"/>
                <a:cs typeface="Arial" pitchFamily="34" charset="0"/>
              </a:rPr>
              <a:t>fototapetai</a:t>
            </a:r>
            <a:r>
              <a:rPr lang="en-US" sz="22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200" dirty="0" err="1" smtClean="0">
                <a:ea typeface="Times New Roman" pitchFamily="18" charset="0"/>
                <a:cs typeface="Arial" pitchFamily="34" charset="0"/>
              </a:rPr>
              <a:t>biuruose</a:t>
            </a:r>
            <a:r>
              <a:rPr lang="en-US" sz="2200" dirty="0" smtClean="0">
                <a:ea typeface="Times New Roman" pitchFamily="18" charset="0"/>
                <a:cs typeface="Arial" pitchFamily="34" charset="0"/>
              </a:rPr>
              <a:t>, </a:t>
            </a:r>
            <a:r>
              <a:rPr lang="lt-LT" sz="2200" dirty="0" smtClean="0">
                <a:ea typeface="Times New Roman" pitchFamily="18" charset="0"/>
                <a:cs typeface="Arial" pitchFamily="34" charset="0"/>
              </a:rPr>
              <a:t>nestandartiniai </a:t>
            </a:r>
            <a:r>
              <a:rPr lang="lt-LT" sz="2200" dirty="0">
                <a:ea typeface="Times New Roman" pitchFamily="18" charset="0"/>
                <a:cs typeface="Arial" pitchFamily="34" charset="0"/>
              </a:rPr>
              <a:t>interjero </a:t>
            </a:r>
            <a:r>
              <a:rPr lang="lt-LT" sz="2200" dirty="0" smtClean="0">
                <a:ea typeface="Times New Roman" pitchFamily="18" charset="0"/>
                <a:cs typeface="Arial" pitchFamily="34" charset="0"/>
              </a:rPr>
              <a:t>elementai</a:t>
            </a:r>
            <a:endParaRPr lang="lt-LT" sz="2200" dirty="0">
              <a:ea typeface="Times New Roman" pitchFamily="18" charset="0"/>
              <a:cs typeface="Arial" pitchFamily="34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70000"/>
              <a:buBlip>
                <a:blip r:embed="rId2"/>
              </a:buBlip>
            </a:pPr>
            <a:r>
              <a:rPr lang="lt-LT" sz="2200" b="1" dirty="0">
                <a:ea typeface="Times New Roman" pitchFamily="18" charset="0"/>
                <a:cs typeface="Arial" pitchFamily="34" charset="0"/>
              </a:rPr>
              <a:t>NESTANDARTINĖ REKLAMA: </a:t>
            </a:r>
            <a:r>
              <a:rPr lang="lt-LT" sz="2200" dirty="0">
                <a:ea typeface="Times New Roman" pitchFamily="18" charset="0"/>
                <a:cs typeface="Arial" pitchFamily="34" charset="0"/>
              </a:rPr>
              <a:t>pardavimų skatinimo elementai prekybos </a:t>
            </a:r>
            <a:r>
              <a:rPr lang="en-US" sz="2200" dirty="0" err="1" smtClean="0">
                <a:ea typeface="Times New Roman" pitchFamily="18" charset="0"/>
                <a:cs typeface="Arial" pitchFamily="34" charset="0"/>
              </a:rPr>
              <a:t>vietose</a:t>
            </a:r>
            <a:endParaRPr lang="en-US" sz="2200" dirty="0">
              <a:ea typeface="Times New Roman" pitchFamily="18" charset="0"/>
              <a:cs typeface="Arial" pitchFamily="34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70000"/>
              <a:buBlip>
                <a:blip r:embed="rId2"/>
              </a:buBlip>
            </a:pPr>
            <a:r>
              <a:rPr lang="lt-LT" sz="2200" b="1" dirty="0">
                <a:ea typeface="Times New Roman" pitchFamily="18" charset="0"/>
                <a:cs typeface="Arial" pitchFamily="34" charset="0"/>
              </a:rPr>
              <a:t>TAIP PAT ATLIEKAME: </a:t>
            </a:r>
            <a:r>
              <a:rPr lang="lt-LT" sz="2200" dirty="0">
                <a:ea typeface="Times New Roman" pitchFamily="18" charset="0"/>
                <a:cs typeface="Arial" pitchFamily="34" charset="0"/>
              </a:rPr>
              <a:t>maketavimo ir </a:t>
            </a:r>
            <a:r>
              <a:rPr lang="lt-LT" sz="2200" dirty="0" smtClean="0">
                <a:ea typeface="Times New Roman" pitchFamily="18" charset="0"/>
                <a:cs typeface="Arial" pitchFamily="34" charset="0"/>
              </a:rPr>
              <a:t>dizaino, logotipų ir </a:t>
            </a:r>
            <a:r>
              <a:rPr lang="lt-LT" sz="2200" dirty="0" err="1" smtClean="0">
                <a:ea typeface="Times New Roman" pitchFamily="18" charset="0"/>
                <a:cs typeface="Arial" pitchFamily="34" charset="0"/>
              </a:rPr>
              <a:t>brandbook</a:t>
            </a:r>
            <a:r>
              <a:rPr lang="lt-LT" sz="2200" dirty="0" smtClean="0">
                <a:ea typeface="Times New Roman" pitchFamily="18" charset="0"/>
                <a:cs typeface="Arial" pitchFamily="34" charset="0"/>
              </a:rPr>
              <a:t> kūrybos darbus, reklamos </a:t>
            </a:r>
            <a:r>
              <a:rPr lang="lt-LT" sz="2200" dirty="0">
                <a:ea typeface="Times New Roman" pitchFamily="18" charset="0"/>
                <a:cs typeface="Arial" pitchFamily="34" charset="0"/>
              </a:rPr>
              <a:t>montavimo darbus visoje </a:t>
            </a:r>
            <a:r>
              <a:rPr lang="lt-LT" sz="2200" dirty="0" smtClean="0">
                <a:ea typeface="Times New Roman" pitchFamily="18" charset="0"/>
                <a:cs typeface="Arial" pitchFamily="34" charset="0"/>
              </a:rPr>
              <a:t>Lietuvoje</a:t>
            </a:r>
            <a:endParaRPr lang="lt-LT" sz="2200" dirty="0"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35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04664"/>
            <a:ext cx="5796136" cy="936104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SPAUDA NUO A IKI Ž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136904" cy="4133056"/>
          </a:xfrm>
        </p:spPr>
        <p:txBody>
          <a:bodyPr>
            <a:normAutofit/>
          </a:bodyPr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Blip>
                <a:blip r:embed="rId2"/>
              </a:buBlip>
            </a:pPr>
            <a:r>
              <a:rPr kumimoji="0" lang="lt-LT" sz="2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Aplankai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blankai</a:t>
            </a:r>
            <a:endParaRPr kumimoji="0" lang="lt-LT" sz="2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lv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Blip>
                <a:blip r:embed="rId2"/>
              </a:buBlip>
            </a:pPr>
            <a:r>
              <a:rPr kumimoji="0" lang="lt-LT" sz="2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Atvirukai, kvietimai</a:t>
            </a:r>
            <a:endParaRPr kumimoji="0" lang="lt-LT" sz="2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lv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Blip>
                <a:blip r:embed="rId2"/>
              </a:buBlip>
            </a:pP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Plakat</a:t>
            </a:r>
            <a:r>
              <a:rPr kumimoji="0" lang="lt-LT" sz="2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ai</a:t>
            </a:r>
            <a:endParaRPr kumimoji="0" lang="lt-LT" sz="2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lv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Blip>
                <a:blip r:embed="rId2"/>
              </a:buBlip>
            </a:pPr>
            <a:r>
              <a:rPr kumimoji="0" lang="lt-LT" sz="2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Knygelės</a:t>
            </a:r>
            <a:r>
              <a:rPr kumimoji="0" lang="lt-LT" sz="2200" b="0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užrašams</a:t>
            </a: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Blip>
                <a:blip r:embed="rId2"/>
              </a:buBlip>
            </a:pPr>
            <a:r>
              <a:rPr lang="lt-LT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18" charset="0"/>
                <a:cs typeface="Arial" pitchFamily="34" charset="0"/>
              </a:rPr>
              <a:t>Diplomai, padėkos</a:t>
            </a:r>
            <a:endParaRPr kumimoji="0" lang="lt-LT" sz="22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400" y="1628800"/>
            <a:ext cx="5436096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Blip>
                <a:blip r:embed="rId2"/>
              </a:buBlip>
            </a:pPr>
            <a:r>
              <a:rPr lang="lt-LT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18" charset="0"/>
                <a:cs typeface="Arial" pitchFamily="34" charset="0"/>
              </a:rPr>
              <a:t>Etiketės</a:t>
            </a:r>
            <a:r>
              <a:rPr lang="lt-LT" sz="2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18" charset="0"/>
                <a:cs typeface="Arial" pitchFamily="34" charset="0"/>
              </a:rPr>
              <a:t>, knygų </a:t>
            </a:r>
            <a:r>
              <a:rPr lang="lt-LT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18" charset="0"/>
                <a:cs typeface="Arial" pitchFamily="34" charset="0"/>
              </a:rPr>
              <a:t>skirtukai</a:t>
            </a:r>
          </a:p>
          <a:p>
            <a:pPr marL="342900" indent="-3429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Blip>
                <a:blip r:embed="rId2"/>
              </a:buBlip>
            </a:pPr>
            <a:r>
              <a:rPr lang="lt-LT" sz="2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18" charset="0"/>
                <a:cs typeface="Arial" pitchFamily="34" charset="0"/>
              </a:rPr>
              <a:t>K</a:t>
            </a:r>
            <a:r>
              <a:rPr lang="lt-LT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18" charset="0"/>
                <a:cs typeface="Arial" pitchFamily="34" charset="0"/>
              </a:rPr>
              <a:t>aruliai</a:t>
            </a:r>
            <a:r>
              <a:rPr lang="lt-LT" sz="2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18" charset="0"/>
                <a:cs typeface="Arial" pitchFamily="34" charset="0"/>
              </a:rPr>
              <a:t>, lipdukai</a:t>
            </a:r>
          </a:p>
          <a:p>
            <a:pPr marL="342900" indent="-3429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Blip>
                <a:blip r:embed="rId2"/>
              </a:buBlip>
            </a:pPr>
            <a:r>
              <a:rPr lang="lt-LT" sz="2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18" charset="0"/>
                <a:cs typeface="Arial" pitchFamily="34" charset="0"/>
              </a:rPr>
              <a:t>Įvairūs kalendoriai</a:t>
            </a:r>
          </a:p>
          <a:p>
            <a:pPr marL="342900" indent="-3429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Blip>
                <a:blip r:embed="rId2"/>
              </a:buBlip>
            </a:pPr>
            <a:r>
              <a:rPr lang="lt-LT" sz="2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18" charset="0"/>
                <a:cs typeface="Arial" pitchFamily="34" charset="0"/>
              </a:rPr>
              <a:t>Katalogai, žurnalai, lankstinukai, skrajutės</a:t>
            </a:r>
          </a:p>
          <a:p>
            <a:pPr marL="342900" indent="-3429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70000"/>
              <a:buBlip>
                <a:blip r:embed="rId2"/>
              </a:buBlip>
            </a:pPr>
            <a:r>
              <a:rPr lang="lt-LT" sz="2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18" charset="0"/>
                <a:cs typeface="Arial" pitchFamily="34" charset="0"/>
              </a:rPr>
              <a:t>Vizitinės kortelės</a:t>
            </a:r>
          </a:p>
        </p:txBody>
      </p:sp>
      <p:pic>
        <p:nvPicPr>
          <p:cNvPr id="9218" name="Picture 2" descr="C:\Users\User\Desktop\Ikonos\SPAUDA_pagrind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13820"/>
            <a:ext cx="8280920" cy="226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11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SPAUDOS DARBAI</a:t>
            </a:r>
            <a:endParaRPr lang="lt-LT" dirty="0"/>
          </a:p>
        </p:txBody>
      </p:sp>
      <p:pic>
        <p:nvPicPr>
          <p:cNvPr id="4101" name="Picture 5" descr="C:\Users\User\Desktop\Ikonos\Spauda\Katalog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494" y="3789200"/>
            <a:ext cx="158241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User\Desktop\Ikonos\Spauda\Aplankal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44984"/>
            <a:ext cx="158241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User\Desktop\Ikonos\Spauda\Blanka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200"/>
            <a:ext cx="158241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C:\Users\User\Desktop\Ikonos\Spauda\Meniu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89200"/>
            <a:ext cx="158241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User\Desktop\Ikonos\Spauda\Skrajut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494" y="1844984"/>
            <a:ext cx="158241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C:\Users\User\Desktop\Ikonos\Spauda\Lipdukai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52" y="1844984"/>
            <a:ext cx="158241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User\Desktop\Ikonos\Spauda\Kalendoriai\Sieninis_kalendorius_1_dalie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89200"/>
            <a:ext cx="158241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User\Desktop\Ikonos\Spauda\Placaiformate_spauda_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984"/>
            <a:ext cx="158241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User\Desktop\Ikonos\Spauda\Knygu_skirtuka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44984"/>
            <a:ext cx="158241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User\Desktop\Ikonos\Spauda\Plakata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200"/>
            <a:ext cx="158241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87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04664"/>
            <a:ext cx="5796136" cy="936104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t-LT" dirty="0" smtClean="0"/>
              <a:t>VIZUALINĖ REKLAMA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72209"/>
            <a:ext cx="8136904" cy="1396751"/>
          </a:xfrm>
        </p:spPr>
        <p:txBody>
          <a:bodyPr>
            <a:norm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70000"/>
              <a:buBlip>
                <a:blip r:embed="rId2"/>
              </a:buBlip>
            </a:pPr>
            <a:r>
              <a:rPr lang="lt-LT" sz="2200" dirty="0" smtClean="0">
                <a:ea typeface="Times New Roman" pitchFamily="18" charset="0"/>
                <a:cs typeface="Arial" pitchFamily="34" charset="0"/>
              </a:rPr>
              <a:t>Stendai</a:t>
            </a:r>
            <a:endParaRPr lang="lt-LT" sz="2200" dirty="0"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70000"/>
              <a:buBlip>
                <a:blip r:embed="rId2"/>
              </a:buBlip>
            </a:pPr>
            <a:r>
              <a:rPr lang="lt-LT" sz="2200" dirty="0" smtClean="0">
                <a:ea typeface="Times New Roman" pitchFamily="18" charset="0"/>
                <a:cs typeface="Arial" pitchFamily="34" charset="0"/>
              </a:rPr>
              <a:t>Reklaminės iškabos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70000"/>
              <a:buBlip>
                <a:blip r:embed="rId2"/>
              </a:buBlip>
            </a:pPr>
            <a:r>
              <a:rPr lang="lt-LT" sz="2200" dirty="0" smtClean="0">
                <a:ea typeface="Times New Roman" pitchFamily="18" charset="0"/>
                <a:cs typeface="Arial" pitchFamily="34" charset="0"/>
              </a:rPr>
              <a:t>Interjero detalės</a:t>
            </a:r>
          </a:p>
        </p:txBody>
      </p:sp>
      <p:sp>
        <p:nvSpPr>
          <p:cNvPr id="5" name="Rectangle 4"/>
          <p:cNvSpPr/>
          <p:nvPr/>
        </p:nvSpPr>
        <p:spPr>
          <a:xfrm>
            <a:off x="3491880" y="1685824"/>
            <a:ext cx="5436096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70000"/>
              <a:buBlip>
                <a:blip r:embed="rId2"/>
              </a:buBlip>
            </a:pPr>
            <a:r>
              <a:rPr lang="lt-LT" sz="2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18" charset="0"/>
                <a:cs typeface="Arial" pitchFamily="34" charset="0"/>
              </a:rPr>
              <a:t>Vitrinų apipavidalinimas</a:t>
            </a:r>
          </a:p>
          <a:p>
            <a:pPr marL="342900" indent="-3429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70000"/>
              <a:buBlip>
                <a:blip r:embed="rId2"/>
              </a:buBlip>
            </a:pPr>
            <a:r>
              <a:rPr lang="lt-LT" sz="2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18" charset="0"/>
                <a:cs typeface="Arial" pitchFamily="34" charset="0"/>
              </a:rPr>
              <a:t>Reklama ant transporto</a:t>
            </a:r>
          </a:p>
          <a:p>
            <a:pPr marL="342900" indent="-3429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70000"/>
              <a:buBlip>
                <a:blip r:embed="rId2"/>
              </a:buBlip>
            </a:pPr>
            <a:r>
              <a:rPr lang="lt-LT" sz="2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18" charset="0"/>
                <a:cs typeface="Arial" pitchFamily="34" charset="0"/>
              </a:rPr>
              <a:t>Parodų stendų gamyba </a:t>
            </a:r>
            <a:r>
              <a:rPr lang="lt-LT" sz="2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18" charset="0"/>
                <a:cs typeface="Arial" pitchFamily="34" charset="0"/>
              </a:rPr>
              <a:t>ir apipavidalinimas</a:t>
            </a:r>
            <a:endParaRPr lang="lt-LT" sz="2200" dirty="0">
              <a:solidFill>
                <a:schemeClr val="tx1">
                  <a:lumMod val="65000"/>
                  <a:lumOff val="35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4" name="Picture 4" descr="C:\Users\User\Desktop\Ikonos\Vizualine_reklama\Sviesdez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45024"/>
            <a:ext cx="197802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User\Desktop\Ikonos\Vizualine_reklama\Stendai\Mobilus_reklaminiai_stendai\Mobilūs_reklaminiai_stendai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437"/>
            <a:ext cx="1898902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Users\User\Desktop\Ikonos\Vizualine_reklama\Reklama_ant_transpor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2096703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User\Desktop\Ikonos\Ikonos\Vitrinu_apiapvidalinimas_ka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5237"/>
            <a:ext cx="199975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19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STENDAI</a:t>
            </a:r>
            <a:endParaRPr lang="lt-LT" dirty="0"/>
          </a:p>
        </p:txBody>
      </p:sp>
      <p:pic>
        <p:nvPicPr>
          <p:cNvPr id="5128" name="Picture 8" descr="C:\Users\User\Desktop\Ikonos\Vizualine_reklama\Stendai\Mobilus_brosiuru_laikikliai\Mobilus_brosiuru_Stov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992"/>
            <a:ext cx="197802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User\Desktop\Ikonos\Vizualine_reklama\Stendai\Mobilus_reklaminiai_stendai\Mobilūs_reklaminiai_stendai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5224"/>
            <a:ext cx="197802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User\Desktop\Ikonos\Vizualine_reklama\Stendai\Mobilus_reklaminiai_stovai\Mobilūs_reklaminiai_stovai_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014" y="1629000"/>
            <a:ext cx="197802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User\Desktop\Ikonos\Vizualine_reklama\Stendai\Sieneles\Mobili_parodu_sienel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443" y="3717232"/>
            <a:ext cx="197802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User\Desktop\Ikonos\Vizualine_reklama\Stendai\Staliukai\Degustaciju_staliuka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9000"/>
            <a:ext cx="197802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User\Desktop\Ikonos\Vizualine_reklama\Stendai\Reklamine_iskaba_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197802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:\Users\User\Desktop\Ikonos\Vizualine_reklama\Stendai\Mobilus_reklaminiai_stendai\Magnetinis_stovas_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232"/>
            <a:ext cx="197802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C:\Users\User\Desktop\Ikonos\Vizualine_reklama\Stendai\Dekoratyvinis_stovai_su_rėmeliu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212" y="1700992"/>
            <a:ext cx="181978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52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INTERJERO DETALĖS</a:t>
            </a:r>
            <a:endParaRPr lang="lt-LT" dirty="0"/>
          </a:p>
        </p:txBody>
      </p:sp>
      <p:pic>
        <p:nvPicPr>
          <p:cNvPr id="5122" name="Picture 2" descr="C:\Users\User\Desktop\Prezentacija_SR\Vitrinos\Iskabos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490" y="1484784"/>
            <a:ext cx="2990223" cy="199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User\Desktop\Prezentacija_SR\Vitrinos\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94" y="1508423"/>
            <a:ext cx="2970206" cy="19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Prezentacija_SR\Vitrinos\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1" y="3561234"/>
            <a:ext cx="2990223" cy="199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Bambo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599" y="3581823"/>
            <a:ext cx="2988114" cy="199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nterjer_trikampia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94" y="3574580"/>
            <a:ext cx="2970206" cy="198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Prezentacija_SR\Vitrinos\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2990224" cy="199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57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VITRINŲ APIPAVIDALINIMAS</a:t>
            </a:r>
            <a:endParaRPr lang="lt-LT" dirty="0"/>
          </a:p>
        </p:txBody>
      </p:sp>
      <p:pic>
        <p:nvPicPr>
          <p:cNvPr id="3074" name="Picture 2" descr="C:\Users\User\Desktop\Prezentacija_SR\Vitrinos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965" y="1412776"/>
            <a:ext cx="2990223" cy="199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Prezentacija_SR\Vitrinos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10" y="1412776"/>
            <a:ext cx="2990223" cy="199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Prezentacija_SR\Vitrinos\Iskabo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10" y="3496846"/>
            <a:ext cx="2990223" cy="199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Prezentacija_SR\Vitrinos\Iskabos_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965" y="3488655"/>
            <a:ext cx="2990223" cy="199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Siemen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96846"/>
            <a:ext cx="2988115" cy="199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Julian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12776"/>
            <a:ext cx="2988115" cy="199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55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191</Words>
  <Application>Microsoft Office PowerPoint</Application>
  <PresentationFormat>On-screen Show (4:3)</PresentationFormat>
  <Paragraphs>52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NUO JŪSŲ NORO IKI EFEKTYVAUS REZULTATO</vt:lpstr>
      <vt:lpstr>PowerPoint Presentation</vt:lpstr>
      <vt:lpstr>SPAUDA NUO A IKI Ž</vt:lpstr>
      <vt:lpstr>SPAUDOS DARBAI</vt:lpstr>
      <vt:lpstr>VIZUALINĖ REKLAMA</vt:lpstr>
      <vt:lpstr>STENDAI</vt:lpstr>
      <vt:lpstr>INTERJERO DETALĖS</vt:lpstr>
      <vt:lpstr>VITRINŲ APIPAVIDALINIMAS</vt:lpstr>
      <vt:lpstr>TŪRINĖ REKLAMA</vt:lpstr>
      <vt:lpstr>ŠVIESDĖŽĖS</vt:lpstr>
      <vt:lpstr>AUTOMOBILIAI</vt:lpstr>
      <vt:lpstr>AUTOMOBILIAI</vt:lpstr>
      <vt:lpstr>DIZAINO DARBAI</vt:lpstr>
      <vt:lpstr>KITOS PASLAUGOS</vt:lpstr>
      <vt:lpstr>MŪSŲ KLIENTAI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Deimante</cp:lastModifiedBy>
  <cp:revision>75</cp:revision>
  <dcterms:created xsi:type="dcterms:W3CDTF">2016-03-03T07:09:09Z</dcterms:created>
  <dcterms:modified xsi:type="dcterms:W3CDTF">2017-01-17T19:21:29Z</dcterms:modified>
</cp:coreProperties>
</file>